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6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16" r:id="rId12"/>
    <p:sldId id="417" r:id="rId13"/>
    <p:sldId id="418" r:id="rId14"/>
    <p:sldId id="402" r:id="rId15"/>
    <p:sldId id="368" r:id="rId16"/>
    <p:sldId id="395" r:id="rId17"/>
    <p:sldId id="369" r:id="rId18"/>
    <p:sldId id="403" r:id="rId19"/>
    <p:sldId id="370" r:id="rId20"/>
    <p:sldId id="371" r:id="rId21"/>
    <p:sldId id="404" r:id="rId22"/>
    <p:sldId id="405" r:id="rId23"/>
    <p:sldId id="406" r:id="rId24"/>
    <p:sldId id="372" r:id="rId25"/>
    <p:sldId id="407" r:id="rId26"/>
    <p:sldId id="408" r:id="rId27"/>
    <p:sldId id="374" r:id="rId28"/>
    <p:sldId id="376" r:id="rId29"/>
    <p:sldId id="375" r:id="rId30"/>
    <p:sldId id="409" r:id="rId31"/>
    <p:sldId id="377" r:id="rId32"/>
    <p:sldId id="410" r:id="rId33"/>
    <p:sldId id="379" r:id="rId34"/>
    <p:sldId id="380" r:id="rId35"/>
    <p:sldId id="411" r:id="rId36"/>
    <p:sldId id="381" r:id="rId37"/>
    <p:sldId id="396" r:id="rId38"/>
    <p:sldId id="397" r:id="rId39"/>
    <p:sldId id="382" r:id="rId40"/>
    <p:sldId id="383" r:id="rId41"/>
    <p:sldId id="413" r:id="rId42"/>
    <p:sldId id="414" r:id="rId43"/>
    <p:sldId id="415" r:id="rId44"/>
    <p:sldId id="412" r:id="rId45"/>
    <p:sldId id="341" r:id="rId46"/>
    <p:sldId id="384" r:id="rId47"/>
    <p:sldId id="385" r:id="rId48"/>
    <p:sldId id="386" r:id="rId49"/>
    <p:sldId id="342" r:id="rId50"/>
    <p:sldId id="387" r:id="rId51"/>
    <p:sldId id="398" r:id="rId52"/>
    <p:sldId id="344" r:id="rId53"/>
    <p:sldId id="390" r:id="rId54"/>
    <p:sldId id="346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29" d="100"/>
          <a:sy n="129" d="100"/>
        </p:scale>
        <p:origin x="1077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웹 프로그래밍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id="container"&gt;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               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구조화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문서를 구조화할 때 권장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전체를 구조화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 제목과 소개는 </a:t>
            </a:r>
            <a:r>
              <a:rPr lang="en-US" altLang="ko-KR" dirty="0" smtClean="0"/>
              <a:t>&lt;header&gt; </a:t>
            </a:r>
            <a:r>
              <a:rPr lang="ko-KR" altLang="en-US" dirty="0" smtClean="0"/>
              <a:t>태그로 작성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 </a:t>
            </a:r>
            <a:r>
              <a:rPr lang="ko-KR" altLang="en-US" dirty="0"/>
              <a:t>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</a:t>
            </a:r>
            <a:r>
              <a:rPr lang="ko-KR" altLang="en-US" dirty="0" smtClean="0"/>
              <a:t>붙임</a:t>
            </a:r>
            <a:endParaRPr lang="ko-KR" altLang="en-US" dirty="0"/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 smtClean="0"/>
              <a:t>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시트로 꾸미기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908720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머리말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목차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</a:t>
              </a:r>
              <a:r>
                <a:rPr lang="en-US" altLang="ko-KR" sz="1100" dirty="0" err="1" smtClean="0"/>
                <a:t>nav</a:t>
              </a:r>
              <a:r>
                <a:rPr lang="en-US" altLang="ko-KR" sz="1100" dirty="0" smtClean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노트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본문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꼬리말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 smtClean="0"/>
              <a:t>&lt;!</a:t>
            </a:r>
            <a:r>
              <a:rPr lang="en-US" altLang="ko-KR" sz="800" dirty="0"/>
              <a:t>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</a:t>
            </a:r>
            <a:r>
              <a:rPr lang="en-US" altLang="ko-KR" sz="800" dirty="0" smtClean="0"/>
              <a:t>&gt;&lt;</a:t>
            </a:r>
            <a:r>
              <a:rPr lang="en-US" altLang="ko-KR" sz="800" dirty="0"/>
              <a:t>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	</a:t>
            </a:r>
            <a:r>
              <a:rPr lang="en-US" altLang="ko-KR" sz="800" dirty="0" err="1" smtClean="0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</a:t>
            </a:r>
            <a:r>
              <a:rPr lang="ko-KR" altLang="en-US" sz="800" dirty="0" smtClean="0"/>
              <a:t>이것이 </a:t>
            </a:r>
            <a:r>
              <a:rPr lang="ko-KR" altLang="en-US" sz="800" dirty="0"/>
              <a:t>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</a:t>
            </a:r>
            <a:r>
              <a:rPr lang="ko-KR" altLang="en-US" sz="800" dirty="0" err="1" smtClean="0"/>
              <a:t>레퀴엠은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</a:t>
            </a:r>
            <a:r>
              <a:rPr lang="en-US" altLang="ko-KR" sz="800" b="1" dirty="0" smtClean="0"/>
              <a:t>&gt;</a:t>
            </a:r>
          </a:p>
          <a:p>
            <a:pPr defTabSz="180000"/>
            <a:r>
              <a:rPr lang="en-US" altLang="ko-KR" sz="800" dirty="0" smtClean="0"/>
              <a:t>&lt;/</a:t>
            </a:r>
            <a:r>
              <a:rPr lang="en-US" altLang="ko-KR" sz="800" dirty="0"/>
              <a:t>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</a:t>
            </a:r>
            <a:r>
              <a:rPr lang="ko-KR" altLang="en-US" sz="1600" dirty="0" smtClean="0">
                <a:solidFill>
                  <a:schemeClr val="bg1"/>
                </a:solidFill>
              </a:rPr>
              <a:t>연습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>– HTML </a:t>
            </a:r>
            <a:r>
              <a:rPr lang="ko-KR" altLang="en-US" sz="1600" dirty="0" smtClean="0">
                <a:solidFill>
                  <a:schemeClr val="bg1"/>
                </a:solidFill>
              </a:rPr>
              <a:t>텍스트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머리말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목차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노트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value="0.8"&gt;80%&lt;/meter&gt;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바람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</a:t>
            </a:r>
            <a:r>
              <a:rPr lang="ko-KR" altLang="en-US" dirty="0" smtClean="0"/>
              <a:t>폼의 </a:t>
            </a:r>
            <a:r>
              <a:rPr lang="ko-KR" altLang="en-US" dirty="0" smtClean="0"/>
              <a:t>요소를 </a:t>
            </a:r>
            <a:r>
              <a:rPr lang="ko-KR" altLang="en-US" dirty="0" smtClean="0"/>
              <a:t>활용하여 사용자로부터 </a:t>
            </a:r>
            <a:r>
              <a:rPr lang="ko-KR" altLang="en-US" dirty="0" smtClean="0"/>
              <a:t>입력 받는 </a:t>
            </a:r>
            <a:r>
              <a:rPr lang="ko-KR" altLang="en-US" dirty="0" smtClean="0"/>
              <a:t>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type="password"&gt;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'*'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</a:t>
            </a:r>
            <a:r>
              <a:rPr lang="ko-KR" altLang="en-US" dirty="0" smtClean="0"/>
              <a:t>전형적인 구조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</a:t>
            </a:r>
            <a:r>
              <a:rPr lang="en-US" altLang="ko-KR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&lt;</a:t>
            </a:r>
            <a:r>
              <a:rPr lang="en-US" altLang="ko-KR" sz="1200" dirty="0" smtClean="0"/>
              <a:t>td&gt;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&lt;/td</a:t>
            </a:r>
            <a:r>
              <a:rPr lang="en-US" altLang="ko-KR" sz="1200" dirty="0"/>
              <a:t>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</a:t>
            </a:r>
            <a:r>
              <a:rPr lang="ko-KR" altLang="en-US" dirty="0" smtClean="0"/>
              <a:t>콘텐트를 </a:t>
            </a:r>
            <a:r>
              <a:rPr lang="ko-KR" altLang="en-US" dirty="0" smtClean="0"/>
              <a:t>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3-1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12827</TotalTime>
  <Words>3747</Words>
  <Application>Microsoft Office PowerPoint</Application>
  <PresentationFormat>화면 슬라이드 쇼(4:3)</PresentationFormat>
  <Paragraphs>1117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489</cp:revision>
  <dcterms:created xsi:type="dcterms:W3CDTF">2011-08-27T14:53:28Z</dcterms:created>
  <dcterms:modified xsi:type="dcterms:W3CDTF">2018-01-04T08:09:51Z</dcterms:modified>
</cp:coreProperties>
</file>